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F7D15-A6D3-43A2-AC25-CFA0153C285A}" v="312" dt="2024-03-03T21:44:45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microsoft.com/office/2015/10/relationships/revisionInfo" Target="revisionInfo.xml" Id="rId26" /><Relationship Type="http://schemas.openxmlformats.org/officeDocument/2006/relationships/slide" Target="slides/slide2.xml" Id="rId3" /><Relationship Type="http://schemas.openxmlformats.org/officeDocument/2006/relationships/presProps" Target="presProps.xml" Id="rId21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slide" Target="slides/slide19.xml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tableStyles" Target="tableStyles.xml" Id="rId24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theme" Target="theme/theme1.xml" Id="rId23" /><Relationship Type="http://schemas.openxmlformats.org/officeDocument/2006/relationships/slide" Target="slides/slide9.xml" Id="rId10" /><Relationship Type="http://schemas.openxmlformats.org/officeDocument/2006/relationships/slide" Target="slides/slide18.xml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viewProps" Target="viewProps.xml" Id="rId22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23DA8-C94D-4897-B552-5A97DD614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F44FF0-A644-49E8-A91A-118BAB632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A632CB-A899-4AF7-B0D1-F33E6DBA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03/03/2024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66D984-B803-435C-BCF5-4BBAC713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9692CF-9214-4B13-98B7-F4CAB957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6572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DDAB7-A2E6-4A47-B278-99F8F531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751AE4-CA07-4AA4-955A-A3138A38F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94929E-898F-42A0-8E2D-6683777E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03/03/2024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F1B5C4-7ED8-4576-B2E9-1DD6B2B61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B58ECE-66E6-4606-932A-AE549356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848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6A4D404-B787-470F-ABF0-E69AAA747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9A8368-F5A5-4EAA-B0B8-837E8ABFB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2EBA72-9C6F-4B4D-A16A-C1DEB754B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03/03/2024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6C3164-13E1-4E73-82B8-CA01840D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366C00-207E-47BE-ABD1-6356D0ED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044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C90C1-DC12-4585-816B-7F995CA7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525E8-17D2-4F44-B405-8A55ADE1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0486F8-0096-44BF-8ACB-12C814FD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03/03/2024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04895C-BAB0-461C-A3A0-338DF827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8771D5-D349-4326-B034-BE55DDDD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627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043F6-9A64-47B0-AF08-C54FA3B5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72D7C8-2508-4D8D-B2DB-4EA1580B1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1690BD-00EC-42F5-A4C1-8EFD0DCD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03/03/2024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9856C7-3F2E-430D-9834-94A2A8EE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9F383C-5494-4803-9C41-4EEFDF77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757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638FC-0A5D-4409-B619-3EB915BF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68036A-CAD0-4976-A504-BC3F25FC0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BC9E81-15FC-4750-A089-AB8BF412C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A51CF2-5D6A-4DA8-AF6F-2E470AFD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03/03/2024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94BFB0-B585-4357-8EFF-958C37EE8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86D51F-6F6C-4188-9767-34F34D9C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272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F5A965-D238-4B67-8CE2-6D0EFD67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B8313A-DF6A-47E7-B425-EE6A04F7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1DCF8F-BC50-4E05-B605-29848E81F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EDFE27-E71A-4DA2-BEAF-658115781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4E64931-8BAA-49A4-AFAB-C5D979450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DA508CE-8427-44A8-B7D2-EEBA668F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03/03/2024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8959ECA-69BE-464E-B720-4BCEB7BF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B37764E-246D-4B22-82FA-CAE8A131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89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856CF-1265-44DC-BB56-9C3991ED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E151EC7-483A-4E49-A831-C36D8CB2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03/03/2024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C0EACC7-AAA5-48FE-8F0E-051D6CD15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C5351D-2E3A-41E8-83ED-523CC5A3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227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8F00F79-9645-4996-A78C-D4830A3ED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03/03/2024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D06438D-C7C0-40A6-860C-AF10CD2A9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EAAF8D-15B1-435E-B343-EF328E59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16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C8C42-FE0E-417D-BB51-55A3CCC6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DFB6B5-C462-4288-8672-B8FC96981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2AF15A-B1A9-4076-B0A4-6A79B6DB7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F8C2B9-7F38-4B1A-82D3-FB9F4BD1E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03/03/2024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88F36D-F73A-45BC-A898-EDE45077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DE0F6D-84B2-40F2-85E8-A48A04118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923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4DA17-E930-481C-88EF-8890B17E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339A715-8380-48A3-A24B-A21477C83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9D6CB5-8A33-4ABE-BA5B-BD2981839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E713B2-5541-4301-8BB6-6A6A96FA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03/03/2024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EDDF99-5D43-4BE8-AA45-5FB18AAD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5C0478-924B-4E0F-AD1D-73918CD8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258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284D2B0-C852-475E-B7EF-89C7B328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C39D16-E731-44C3-9CEE-2BF3ECF8A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DFDE89-10F9-4D5C-8B1C-D3D1A6B49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7F27B-A933-4019-B579-D5B42C28646C}" type="datetimeFigureOut">
              <a:rPr lang="es-MX" smtClean="0"/>
              <a:t>03/03/2024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8F9778-059B-41E7-8BD0-AF199A749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B2C287-665D-482E-A12E-A4553C99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783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50D7-24A8-49FA-A959-E247A4E3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1" y="5694377"/>
            <a:ext cx="12185276" cy="854916"/>
          </a:xfrm>
        </p:spPr>
        <p:txBody>
          <a:bodyPr>
            <a:noAutofit/>
          </a:bodyPr>
          <a:lstStyle/>
          <a:p>
            <a:r>
              <a:rPr lang="es-MX" sz="4800" b="1" dirty="0">
                <a:highlight>
                  <a:srgbClr val="808080"/>
                </a:highlight>
                <a:ea typeface="+mj-lt"/>
                <a:cs typeface="+mj-lt"/>
              </a:rPr>
              <a:t>desafio-evaluado-17-base-de-datos-relacionales Jonathan Viera</a:t>
            </a:r>
            <a:endParaRPr lang="es-MX" sz="4800" b="1" dirty="0">
              <a:highlight>
                <a:srgbClr val="808080"/>
              </a:highlight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3071D5-BCB1-4C09-7C89-2FFFDC235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1" y="63917"/>
            <a:ext cx="1762125" cy="59055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EA12C3-BF26-ECA9-7032-8BE84E6D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290" y="69904"/>
            <a:ext cx="2654570" cy="67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77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50D7-24A8-49FA-A959-E247A4E3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508" y="4258"/>
            <a:ext cx="8663402" cy="725763"/>
          </a:xfrm>
        </p:spPr>
        <p:txBody>
          <a:bodyPr>
            <a:noAutofit/>
          </a:bodyPr>
          <a:lstStyle/>
          <a:p>
            <a:r>
              <a:rPr lang="es-MX" sz="4000" dirty="0">
                <a:highlight>
                  <a:srgbClr val="808080"/>
                </a:highlight>
                <a:ea typeface="+mj-lt"/>
                <a:cs typeface="+mj-lt"/>
              </a:rPr>
              <a:t>sql-8-pgadmin-query-tool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3071D5-BCB1-4C09-7C89-2FFFDC235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1" y="63917"/>
            <a:ext cx="1762125" cy="59055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EA12C3-BF26-ECA9-7032-8BE84E6D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917" y="69904"/>
            <a:ext cx="2292943" cy="58344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B1EF174-B047-8A2B-0B8F-C160626E1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28" y="873367"/>
            <a:ext cx="11817458" cy="591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63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50D7-24A8-49FA-A959-E247A4E3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508" y="4258"/>
            <a:ext cx="8663402" cy="725763"/>
          </a:xfrm>
        </p:spPr>
        <p:txBody>
          <a:bodyPr>
            <a:noAutofit/>
          </a:bodyPr>
          <a:lstStyle/>
          <a:p>
            <a:r>
              <a:rPr lang="es-MX" sz="4000" dirty="0">
                <a:highlight>
                  <a:srgbClr val="808080"/>
                </a:highlight>
                <a:ea typeface="+mj-lt"/>
                <a:cs typeface="+mj-lt"/>
              </a:rPr>
              <a:t>sql-9-pgadmin-create-table</a:t>
            </a:r>
            <a:endParaRPr lang="es-MX" dirty="0">
              <a:ea typeface="+mj-lt"/>
              <a:cs typeface="+mj-lt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3071D5-BCB1-4C09-7C89-2FFFDC235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1" y="63917"/>
            <a:ext cx="1762125" cy="59055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EA12C3-BF26-ECA9-7032-8BE84E6D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917" y="69904"/>
            <a:ext cx="2292943" cy="58344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5D2251B-EB5C-E5C1-1B2C-F2C5EF4E1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2" y="636627"/>
            <a:ext cx="11817458" cy="616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50D7-24A8-49FA-A959-E247A4E3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508" y="4258"/>
            <a:ext cx="8663402" cy="725763"/>
          </a:xfrm>
        </p:spPr>
        <p:txBody>
          <a:bodyPr>
            <a:noAutofit/>
          </a:bodyPr>
          <a:lstStyle/>
          <a:p>
            <a:r>
              <a:rPr lang="es-MX" sz="4000" dirty="0">
                <a:highlight>
                  <a:srgbClr val="808080"/>
                </a:highlight>
                <a:ea typeface="+mj-lt"/>
                <a:cs typeface="+mj-lt"/>
              </a:rPr>
              <a:t>sql-10-pgadmin-insert-into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3071D5-BCB1-4C09-7C89-2FFFDC235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1" y="63917"/>
            <a:ext cx="1762125" cy="59055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EA12C3-BF26-ECA9-7032-8BE84E6D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917" y="69904"/>
            <a:ext cx="2292943" cy="58344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0AA52E6-794F-633B-52C4-ECB8A0626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6" y="657477"/>
            <a:ext cx="11817458" cy="617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09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50D7-24A8-49FA-A959-E247A4E3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508" y="4258"/>
            <a:ext cx="8663402" cy="725763"/>
          </a:xfrm>
        </p:spPr>
        <p:txBody>
          <a:bodyPr>
            <a:noAutofit/>
          </a:bodyPr>
          <a:lstStyle/>
          <a:p>
            <a:r>
              <a:rPr lang="es-MX" sz="4000" dirty="0">
                <a:highlight>
                  <a:srgbClr val="808080"/>
                </a:highlight>
                <a:ea typeface="+mj-lt"/>
                <a:cs typeface="+mj-lt"/>
              </a:rPr>
              <a:t>sql-11-pgadmin-order-by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3071D5-BCB1-4C09-7C89-2FFFDC235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1" y="63917"/>
            <a:ext cx="1762125" cy="59055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EA12C3-BF26-ECA9-7032-8BE84E6D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917" y="69904"/>
            <a:ext cx="2292943" cy="58344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AED964C-1D56-81E8-CBE3-233825B26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11" y="804778"/>
            <a:ext cx="11507492" cy="60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62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50D7-24A8-49FA-A959-E247A4E3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508" y="4258"/>
            <a:ext cx="9089605" cy="725763"/>
          </a:xfrm>
        </p:spPr>
        <p:txBody>
          <a:bodyPr>
            <a:noAutofit/>
          </a:bodyPr>
          <a:lstStyle/>
          <a:p>
            <a:r>
              <a:rPr lang="es-MX" sz="4000" dirty="0">
                <a:highlight>
                  <a:srgbClr val="808080"/>
                </a:highlight>
                <a:ea typeface="+mj-lt"/>
                <a:cs typeface="+mj-lt"/>
              </a:rPr>
              <a:t>sql-12-pgadmin--</a:t>
            </a:r>
            <a:r>
              <a:rPr lang="es-MX" sz="4000" dirty="0" err="1">
                <a:highlight>
                  <a:srgbClr val="808080"/>
                </a:highlight>
                <a:ea typeface="+mj-lt"/>
                <a:cs typeface="+mj-lt"/>
              </a:rPr>
              <a:t>limit</a:t>
            </a:r>
            <a:endParaRPr lang="es-MX" dirty="0" err="1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3071D5-BCB1-4C09-7C89-2FFFDC235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1" y="63917"/>
            <a:ext cx="1762125" cy="59055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EA12C3-BF26-ECA9-7032-8BE84E6D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917" y="69904"/>
            <a:ext cx="2292943" cy="58344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C047D80-3C42-EC55-31BA-15C0E3630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89" y="580579"/>
            <a:ext cx="11946612" cy="626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10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50D7-24A8-49FA-A959-E247A4E3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508" y="4258"/>
            <a:ext cx="9089605" cy="725763"/>
          </a:xfrm>
        </p:spPr>
        <p:txBody>
          <a:bodyPr>
            <a:noAutofit/>
          </a:bodyPr>
          <a:lstStyle/>
          <a:p>
            <a:r>
              <a:rPr lang="es-MX" sz="4000" dirty="0">
                <a:highlight>
                  <a:srgbClr val="808080"/>
                </a:highlight>
                <a:ea typeface="+mj-lt"/>
                <a:cs typeface="+mj-lt"/>
              </a:rPr>
              <a:t>sql-13-pgadmin-properties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3071D5-BCB1-4C09-7C89-2FFFDC235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1" y="63917"/>
            <a:ext cx="1762125" cy="59055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EA12C3-BF26-ECA9-7032-8BE84E6D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917" y="69904"/>
            <a:ext cx="2292943" cy="58344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C181211-7912-CD3B-7731-FEDB08152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57" y="795412"/>
            <a:ext cx="11533323" cy="606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9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50D7-24A8-49FA-A959-E247A4E3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219" y="4258"/>
            <a:ext cx="9502894" cy="725763"/>
          </a:xfrm>
        </p:spPr>
        <p:txBody>
          <a:bodyPr>
            <a:noAutofit/>
          </a:bodyPr>
          <a:lstStyle/>
          <a:p>
            <a:r>
              <a:rPr lang="es-MX" sz="2800" dirty="0">
                <a:highlight>
                  <a:srgbClr val="808080"/>
                </a:highlight>
                <a:ea typeface="+mj-lt"/>
                <a:cs typeface="+mj-lt"/>
              </a:rPr>
              <a:t>sql-14-pgadmin-properties-editar-nombre-database</a:t>
            </a:r>
            <a:endParaRPr lang="es-MX" sz="28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3071D5-BCB1-4C09-7C89-2FFFDC235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1" y="63917"/>
            <a:ext cx="1762125" cy="59055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EA12C3-BF26-ECA9-7032-8BE84E6D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917" y="69904"/>
            <a:ext cx="2292943" cy="5834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8D6F80F-D5A8-BC18-2FD4-3B1F2B7E9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97" y="846446"/>
            <a:ext cx="11520407" cy="60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2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50D7-24A8-49FA-A959-E247A4E3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219" y="4258"/>
            <a:ext cx="9502894" cy="725763"/>
          </a:xfrm>
        </p:spPr>
        <p:txBody>
          <a:bodyPr>
            <a:noAutofit/>
          </a:bodyPr>
          <a:lstStyle/>
          <a:p>
            <a:r>
              <a:rPr lang="es-MX" sz="2800" dirty="0">
                <a:highlight>
                  <a:srgbClr val="808080"/>
                </a:highlight>
                <a:ea typeface="+mj-lt"/>
                <a:cs typeface="+mj-lt"/>
              </a:rPr>
              <a:t>sql-15-pgadmin-save-as-sql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3071D5-BCB1-4C09-7C89-2FFFDC235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1" y="63917"/>
            <a:ext cx="1762125" cy="59055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EA12C3-BF26-ECA9-7032-8BE84E6D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917" y="69904"/>
            <a:ext cx="2292943" cy="58344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861F28C-73CB-8ED3-7D12-A624326A2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73" y="743334"/>
            <a:ext cx="11623729" cy="608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50D7-24A8-49FA-A959-E247A4E3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219" y="4258"/>
            <a:ext cx="9502894" cy="725763"/>
          </a:xfrm>
        </p:spPr>
        <p:txBody>
          <a:bodyPr>
            <a:noAutofit/>
          </a:bodyPr>
          <a:lstStyle/>
          <a:p>
            <a:r>
              <a:rPr lang="es-MX" sz="2800" dirty="0">
                <a:highlight>
                  <a:srgbClr val="808080"/>
                </a:highlight>
                <a:ea typeface="+mj-lt"/>
                <a:cs typeface="+mj-lt"/>
              </a:rPr>
              <a:t>sql-16-pgadmin-save-as-sql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3071D5-BCB1-4C09-7C89-2FFFDC235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1" y="63917"/>
            <a:ext cx="1762125" cy="59055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EA12C3-BF26-ECA9-7032-8BE84E6D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917" y="69904"/>
            <a:ext cx="2292943" cy="58344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C2184A7-63BC-9533-A821-B30413D21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324" y="655933"/>
            <a:ext cx="11721353" cy="615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75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50D7-24A8-49FA-A959-E247A4E3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219" y="4258"/>
            <a:ext cx="9502894" cy="725763"/>
          </a:xfrm>
        </p:spPr>
        <p:txBody>
          <a:bodyPr>
            <a:noAutofit/>
          </a:bodyPr>
          <a:lstStyle/>
          <a:p>
            <a:r>
              <a:rPr lang="es-MX" sz="2800" dirty="0">
                <a:highlight>
                  <a:srgbClr val="808080"/>
                </a:highlight>
                <a:ea typeface="+mj-lt"/>
                <a:cs typeface="+mj-lt"/>
              </a:rPr>
              <a:t>sql-17-pgadmin-save-as-sql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3071D5-BCB1-4C09-7C89-2FFFDC235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1" y="63917"/>
            <a:ext cx="1762125" cy="59055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EA12C3-BF26-ECA9-7032-8BE84E6D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917" y="69904"/>
            <a:ext cx="2292943" cy="58344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8929D04-A376-8330-2633-ACCAA458E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225" y="735281"/>
            <a:ext cx="5537415" cy="592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99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3071D5-BCB1-4C09-7C89-2FFFDC235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1" y="63917"/>
            <a:ext cx="1762125" cy="59055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EA12C3-BF26-ECA9-7032-8BE84E6D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935" y="69904"/>
            <a:ext cx="3971925" cy="10096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BB7DCC-F8DD-EA37-A71C-612448FD4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-4035"/>
            <a:ext cx="12191997" cy="686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8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50D7-24A8-49FA-A959-E247A4E3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144" y="144806"/>
            <a:ext cx="5047131" cy="854916"/>
          </a:xfrm>
        </p:spPr>
        <p:txBody>
          <a:bodyPr>
            <a:noAutofit/>
          </a:bodyPr>
          <a:lstStyle/>
          <a:p>
            <a:r>
              <a:rPr lang="es-MX" sz="4800" dirty="0">
                <a:highlight>
                  <a:srgbClr val="808080"/>
                </a:highlight>
                <a:ea typeface="+mj-lt"/>
                <a:cs typeface="+mj-lt"/>
              </a:rPr>
              <a:t>sql-1-psql-pasword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3071D5-BCB1-4C09-7C89-2FFFDC235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1" y="63917"/>
            <a:ext cx="1762125" cy="59055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EA12C3-BF26-ECA9-7032-8BE84E6D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833" y="69904"/>
            <a:ext cx="3042027" cy="77717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771CFAB-B955-E1C6-DA54-0EBF24569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1" y="1291535"/>
            <a:ext cx="12170527" cy="35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50D7-24A8-49FA-A959-E247A4E3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508" y="146326"/>
            <a:ext cx="5847877" cy="842001"/>
          </a:xfrm>
        </p:spPr>
        <p:txBody>
          <a:bodyPr>
            <a:noAutofit/>
          </a:bodyPr>
          <a:lstStyle/>
          <a:p>
            <a:r>
              <a:rPr lang="es-MX" sz="4000" dirty="0">
                <a:highlight>
                  <a:srgbClr val="808080"/>
                </a:highlight>
                <a:ea typeface="+mj-lt"/>
                <a:cs typeface="+mj-lt"/>
              </a:rPr>
              <a:t>sql-2-psql-create-database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3071D5-BCB1-4C09-7C89-2FFFDC235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1" y="63917"/>
            <a:ext cx="1762125" cy="59055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EA12C3-BF26-ECA9-7032-8BE84E6D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4884" y="69904"/>
            <a:ext cx="2744976" cy="69968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5F09031-E875-BF1E-C6B5-AA5F6585A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01517"/>
            <a:ext cx="12192000" cy="58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49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50D7-24A8-49FA-A959-E247A4E3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508" y="146326"/>
            <a:ext cx="5847877" cy="842001"/>
          </a:xfrm>
        </p:spPr>
        <p:txBody>
          <a:bodyPr>
            <a:noAutofit/>
          </a:bodyPr>
          <a:lstStyle/>
          <a:p>
            <a:r>
              <a:rPr lang="es-MX" sz="4000" dirty="0">
                <a:highlight>
                  <a:srgbClr val="808080"/>
                </a:highlight>
                <a:ea typeface="+mj-lt"/>
                <a:cs typeface="+mj-lt"/>
              </a:rPr>
              <a:t>sql-3-psql-insert-into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3071D5-BCB1-4C09-7C89-2FFFDC235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1" y="63917"/>
            <a:ext cx="1762125" cy="59055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EA12C3-BF26-ECA9-7032-8BE84E6D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307" y="69904"/>
            <a:ext cx="2809553" cy="7126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939DCCA-13DB-4B59-F06F-57DFAABA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3054"/>
            <a:ext cx="12192000" cy="49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53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50D7-24A8-49FA-A959-E247A4E3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508" y="17173"/>
            <a:ext cx="5847877" cy="687018"/>
          </a:xfrm>
        </p:spPr>
        <p:txBody>
          <a:bodyPr>
            <a:noAutofit/>
          </a:bodyPr>
          <a:lstStyle/>
          <a:p>
            <a:r>
              <a:rPr lang="es-MX" sz="4000" dirty="0">
                <a:highlight>
                  <a:srgbClr val="808080"/>
                </a:highlight>
                <a:ea typeface="+mj-lt"/>
                <a:cs typeface="+mj-lt"/>
              </a:rPr>
              <a:t>sql-4-pgadmin-open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3071D5-BCB1-4C09-7C89-2FFFDC235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1" y="63917"/>
            <a:ext cx="1762125" cy="59055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EA12C3-BF26-ECA9-7032-8BE84E6D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917" y="69904"/>
            <a:ext cx="2292943" cy="5834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8DB4442-6B42-21CD-AAED-BFC44ABA8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73" y="662061"/>
            <a:ext cx="11778712" cy="619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2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50D7-24A8-49FA-A959-E247A4E3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508" y="4258"/>
            <a:ext cx="8611741" cy="712848"/>
          </a:xfrm>
        </p:spPr>
        <p:txBody>
          <a:bodyPr>
            <a:noAutofit/>
          </a:bodyPr>
          <a:lstStyle/>
          <a:p>
            <a:r>
              <a:rPr lang="es-MX" sz="4000" dirty="0">
                <a:highlight>
                  <a:srgbClr val="808080"/>
                </a:highlight>
                <a:ea typeface="+mj-lt"/>
                <a:cs typeface="+mj-lt"/>
              </a:rPr>
              <a:t>sql-5-pgadmin-create-database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3071D5-BCB1-4C09-7C89-2FFFDC235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1" y="63917"/>
            <a:ext cx="1762125" cy="59055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EA12C3-BF26-ECA9-7032-8BE84E6D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917" y="69904"/>
            <a:ext cx="2292943" cy="58344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615C832-A0CF-C12D-C822-2FB61499F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12" y="785329"/>
            <a:ext cx="11494577" cy="607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42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50D7-24A8-49FA-A959-E247A4E3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508" y="4258"/>
            <a:ext cx="8611741" cy="712848"/>
          </a:xfrm>
        </p:spPr>
        <p:txBody>
          <a:bodyPr>
            <a:noAutofit/>
          </a:bodyPr>
          <a:lstStyle/>
          <a:p>
            <a:r>
              <a:rPr lang="es-MX" sz="4000" dirty="0">
                <a:highlight>
                  <a:srgbClr val="808080"/>
                </a:highlight>
                <a:ea typeface="+mj-lt"/>
                <a:cs typeface="+mj-lt"/>
              </a:rPr>
              <a:t>sql-6-pgadmin-create-database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3071D5-BCB1-4C09-7C89-2FFFDC235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1" y="63917"/>
            <a:ext cx="1762125" cy="59055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EA12C3-BF26-ECA9-7032-8BE84E6D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917" y="69904"/>
            <a:ext cx="2292943" cy="58344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1559CC2-B110-BE5A-26F2-1286BB05F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4" y="666623"/>
            <a:ext cx="11843289" cy="617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04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50D7-24A8-49FA-A959-E247A4E3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508" y="4258"/>
            <a:ext cx="8663402" cy="725763"/>
          </a:xfrm>
        </p:spPr>
        <p:txBody>
          <a:bodyPr>
            <a:noAutofit/>
          </a:bodyPr>
          <a:lstStyle/>
          <a:p>
            <a:r>
              <a:rPr lang="es-MX" sz="4000" dirty="0">
                <a:highlight>
                  <a:srgbClr val="808080"/>
                </a:highlight>
                <a:ea typeface="+mj-lt"/>
                <a:cs typeface="+mj-lt"/>
              </a:rPr>
              <a:t>sql-7-pgadmin-schemas-tables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3071D5-BCB1-4C09-7C89-2FFFDC235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1" y="63917"/>
            <a:ext cx="1762125" cy="59055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EA12C3-BF26-ECA9-7032-8BE84E6DC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917" y="69904"/>
            <a:ext cx="2292943" cy="58344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3EABBEB-307C-A165-FAAE-ABC4D4A33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59" y="663431"/>
            <a:ext cx="11920780" cy="62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275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Tema de Office</vt:lpstr>
      <vt:lpstr>desafio-evaluado-17-base-de-datos-relacionales Jonathan Viera</vt:lpstr>
      <vt:lpstr>Presentación de PowerPoint</vt:lpstr>
      <vt:lpstr>sql-1-psql-pasword</vt:lpstr>
      <vt:lpstr>sql-2-psql-create-database</vt:lpstr>
      <vt:lpstr>sql-3-psql-insert-into</vt:lpstr>
      <vt:lpstr>sql-4-pgadmin-open</vt:lpstr>
      <vt:lpstr>sql-5-pgadmin-create-database</vt:lpstr>
      <vt:lpstr>sql-6-pgadmin-create-database</vt:lpstr>
      <vt:lpstr>sql-7-pgadmin-schemas-tables</vt:lpstr>
      <vt:lpstr>sql-8-pgadmin-query-tool</vt:lpstr>
      <vt:lpstr>sql-9-pgadmin-create-table</vt:lpstr>
      <vt:lpstr>sql-10-pgadmin-insert-into</vt:lpstr>
      <vt:lpstr>sql-11-pgadmin-order-by</vt:lpstr>
      <vt:lpstr>sql-12-pgadmin--limit</vt:lpstr>
      <vt:lpstr>sql-13-pgadmin-properties</vt:lpstr>
      <vt:lpstr>sql-14-pgadmin-properties-editar-nombre-database</vt:lpstr>
      <vt:lpstr>sql-15-pgadmin-save-as-sql</vt:lpstr>
      <vt:lpstr>sql-16-pgadmin-save-as-sql</vt:lpstr>
      <vt:lpstr>sql-17-pgadmin-save-as-sql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216</cp:revision>
  <dcterms:created xsi:type="dcterms:W3CDTF">2024-03-03T18:02:06Z</dcterms:created>
  <dcterms:modified xsi:type="dcterms:W3CDTF">2024-03-03T21:44:48Z</dcterms:modified>
</cp:coreProperties>
</file>